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7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2A0A4-765A-4898-A78B-2420D7E8428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83E88-3B24-4865-904F-B9A6B1D0F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C9F0F-46FE-4BF0-BE2C-38F959110AB2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6C535-FB72-48DA-9186-701FFB662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28600"/>
            <a:ext cx="5164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Roman women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029200"/>
            <a:ext cx="3048000" cy="1323439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Why Join</a:t>
            </a:r>
          </a:p>
          <a:p>
            <a:pPr>
              <a:buFont typeface="Webdings" pitchFamily="18" charset="2"/>
              <a:buChar char=""/>
            </a:pPr>
            <a:r>
              <a:rPr lang="en-US" sz="2000" dirty="0" smtClean="0"/>
              <a:t>Family is important.</a:t>
            </a:r>
          </a:p>
          <a:p>
            <a:pPr>
              <a:buFont typeface="Webdings" pitchFamily="18" charset="2"/>
              <a:buChar char=""/>
            </a:pPr>
            <a:r>
              <a:rPr lang="en-US" sz="2000" dirty="0" smtClean="0"/>
              <a:t>We study in school.</a:t>
            </a:r>
          </a:p>
          <a:p>
            <a:pPr>
              <a:buFont typeface="Webdings" pitchFamily="18" charset="2"/>
              <a:buChar char=""/>
            </a:pPr>
            <a:r>
              <a:rPr lang="en-US" sz="2000" dirty="0" smtClean="0"/>
              <a:t>We have gladiators.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81200"/>
            <a:ext cx="2184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941364" y="8534400"/>
            <a:ext cx="51387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Romans are better than Vikings! 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7010400"/>
            <a:ext cx="5943600" cy="1477328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Sign Up</a:t>
            </a:r>
          </a:p>
          <a:p>
            <a:r>
              <a:rPr lang="en-US" dirty="0" smtClean="0"/>
              <a:t>Saturday-Tuesday 9 a.m. – 3 p.m. </a:t>
            </a:r>
          </a:p>
          <a:p>
            <a:r>
              <a:rPr lang="en-US" dirty="0" smtClean="0"/>
              <a:t>Bring your armor and weapons </a:t>
            </a:r>
          </a:p>
          <a:p>
            <a:r>
              <a:rPr lang="en-US" dirty="0" smtClean="0"/>
              <a:t>Be prepared  for a small battle to show your skills.</a:t>
            </a:r>
          </a:p>
          <a:p>
            <a:endParaRPr lang="en-US" dirty="0"/>
          </a:p>
        </p:txBody>
      </p:sp>
      <p:pic>
        <p:nvPicPr>
          <p:cNvPr id="15" name="Picture 14" descr="name h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000" y="4038600"/>
            <a:ext cx="917458" cy="1048961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8" name="Picture 4" descr="C:\Documents and Settings\15-cattakri\Local Settings\Temporary Internet Files\Content.IE5\YI7VQSFN\MCj029430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733800"/>
            <a:ext cx="935584" cy="1075403"/>
          </a:xfrm>
          <a:prstGeom prst="rect">
            <a:avLst/>
          </a:prstGeom>
          <a:noFill/>
        </p:spPr>
      </p:pic>
      <p:pic>
        <p:nvPicPr>
          <p:cNvPr id="1030" name="Picture 6" descr="C:\Documents and Settings\15-cattakri\Local Settings\Temporary Internet Files\Content.IE5\YI7VQSFN\MCj029430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733800"/>
            <a:ext cx="894586" cy="1028278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429000" y="5029200"/>
            <a:ext cx="3200400" cy="1323439"/>
          </a:xfrm>
          <a:prstGeom prst="rect">
            <a:avLst/>
          </a:prstGeom>
          <a:ln w="571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Benefits</a:t>
            </a:r>
          </a:p>
          <a:p>
            <a:pPr>
              <a:buFont typeface="Webdings" pitchFamily="18" charset="2"/>
              <a:buChar char=""/>
            </a:pPr>
            <a:r>
              <a:rPr lang="en-US" sz="2000" dirty="0" smtClean="0"/>
              <a:t>Girls get private lessons. </a:t>
            </a:r>
          </a:p>
          <a:p>
            <a:pPr>
              <a:buFont typeface="Webdings" pitchFamily="18" charset="2"/>
              <a:buChar char=""/>
            </a:pPr>
            <a:r>
              <a:rPr lang="en-US" sz="2000" dirty="0" smtClean="0"/>
              <a:t>The law is fair everywhere.</a:t>
            </a:r>
          </a:p>
          <a:p>
            <a:pPr>
              <a:buFont typeface="Webdings" pitchFamily="18" charset="2"/>
              <a:buChar char=""/>
            </a:pPr>
            <a:r>
              <a:rPr lang="en-US" sz="2000" dirty="0" smtClean="0"/>
              <a:t>We play cool games.</a:t>
            </a:r>
          </a:p>
        </p:txBody>
      </p:sp>
      <p:pic>
        <p:nvPicPr>
          <p:cNvPr id="1029" name="Picture 5" descr="C:\Documents and Settings\15-cattakri\Local Settings\Temporary Internet Files\Content.IE5\327279JZ\MCPE02917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371600"/>
            <a:ext cx="1433017" cy="832280"/>
          </a:xfrm>
          <a:prstGeom prst="rect">
            <a:avLst/>
          </a:prstGeom>
          <a:noFill/>
        </p:spPr>
      </p:pic>
      <p:pic>
        <p:nvPicPr>
          <p:cNvPr id="1031" name="Picture 7" descr="C:\Documents and Settings\15-cattakri\Local Settings\Temporary Internet Files\Content.IE5\YI7VQSFN\MCj041241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143000"/>
            <a:ext cx="1722860" cy="1303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66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SASD</dc:creator>
  <cp:lastModifiedBy>SASD</cp:lastModifiedBy>
  <cp:revision>25</cp:revision>
  <dcterms:created xsi:type="dcterms:W3CDTF">2010-02-08T13:52:18Z</dcterms:created>
  <dcterms:modified xsi:type="dcterms:W3CDTF">2010-05-07T13:27:51Z</dcterms:modified>
</cp:coreProperties>
</file>